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2"/>
  </p:notesMasterIdLst>
  <p:sldIdLst>
    <p:sldId id="256" r:id="rId2"/>
    <p:sldId id="421" r:id="rId3"/>
    <p:sldId id="425" r:id="rId4"/>
    <p:sldId id="424" r:id="rId5"/>
    <p:sldId id="423" r:id="rId6"/>
    <p:sldId id="426" r:id="rId7"/>
    <p:sldId id="435" r:id="rId8"/>
    <p:sldId id="427" r:id="rId9"/>
    <p:sldId id="465" r:id="rId10"/>
    <p:sldId id="428" r:id="rId11"/>
    <p:sldId id="430" r:id="rId12"/>
    <p:sldId id="457" r:id="rId13"/>
    <p:sldId id="431" r:id="rId14"/>
    <p:sldId id="432" r:id="rId15"/>
    <p:sldId id="436" r:id="rId16"/>
    <p:sldId id="440" r:id="rId17"/>
    <p:sldId id="458" r:id="rId18"/>
    <p:sldId id="459" r:id="rId19"/>
    <p:sldId id="460" r:id="rId20"/>
    <p:sldId id="466" r:id="rId21"/>
    <p:sldId id="461" r:id="rId22"/>
    <p:sldId id="464" r:id="rId23"/>
    <p:sldId id="463" r:id="rId24"/>
    <p:sldId id="467" r:id="rId25"/>
    <p:sldId id="468" r:id="rId26"/>
    <p:sldId id="439" r:id="rId27"/>
    <p:sldId id="441" r:id="rId28"/>
    <p:sldId id="438" r:id="rId29"/>
    <p:sldId id="445" r:id="rId30"/>
    <p:sldId id="443" r:id="rId31"/>
  </p:sldIdLst>
  <p:sldSz cx="9144000" cy="5143500" type="screen16x9"/>
  <p:notesSz cx="6858000" cy="9144000"/>
  <p:embeddedFontLst>
    <p:embeddedFont>
      <p:font typeface="Cormorant Garamond SemiBold" panose="020B0604020202020204" charset="0"/>
      <p:regular r:id="rId33"/>
      <p:bold r:id="rId34"/>
      <p:italic r:id="rId35"/>
      <p:boldItalic r:id="rId36"/>
    </p:embeddedFont>
    <p:embeddedFont>
      <p:font typeface="Spectral Medium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9141F3-7334-4A45-A4C7-A016196352FD}">
  <a:tblStyle styleId="{4B9141F3-7334-4A45-A4C7-A01619635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302BBE6-B8D3-4224-AB62-41BC3AE6168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20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0c657215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0c657215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37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5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65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405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8820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811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0360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5824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294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41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937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146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2638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11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1422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757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747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940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5595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725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52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41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84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227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119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66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619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8907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f18b49f31_1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f18b49f31_1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628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850" y="1059350"/>
            <a:ext cx="5682300" cy="242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30775" y="3483050"/>
            <a:ext cx="5682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20969">
            <a:off x="-2162206" y="-1170334"/>
            <a:ext cx="5220488" cy="3410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9015" t="20111" r="12359" b="12760"/>
          <a:stretch/>
        </p:blipFill>
        <p:spPr>
          <a:xfrm>
            <a:off x="6506150" y="-1190606"/>
            <a:ext cx="3762074" cy="2973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526456">
            <a:off x="6550432" y="2966385"/>
            <a:ext cx="3756927" cy="267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5">
            <a:alphaModFix/>
          </a:blip>
          <a:srcRect l="15675" t="15775"/>
          <a:stretch/>
        </p:blipFill>
        <p:spPr>
          <a:xfrm rot="2228036">
            <a:off x="-731463" y="3259736"/>
            <a:ext cx="4025528" cy="269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36" name="Google Shape;36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004328" flipH="1">
            <a:off x="-1352980" y="2858263"/>
            <a:ext cx="2106364" cy="246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683658" y="-864999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209446">
            <a:off x="-772914" y="2932200"/>
            <a:ext cx="2976028" cy="313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85100">
            <a:off x="6464699" y="-1057365"/>
            <a:ext cx="4866004" cy="345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5807" y="3647675"/>
            <a:ext cx="2420265" cy="24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00007">
            <a:off x="7856224" y="3174842"/>
            <a:ext cx="1546747" cy="299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6935">
            <a:off x="576847" y="3595463"/>
            <a:ext cx="2136486" cy="306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599260">
            <a:off x="154486" y="-968873"/>
            <a:ext cx="2567680" cy="3007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68884">
            <a:off x="7550838" y="2694676"/>
            <a:ext cx="2619321" cy="246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6679008" y="-984424"/>
            <a:ext cx="2464988" cy="246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82428">
            <a:off x="7484775" y="1428750"/>
            <a:ext cx="278317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325" y="3249925"/>
            <a:ext cx="2505674" cy="236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04052">
            <a:off x="-766435" y="-1644302"/>
            <a:ext cx="3437069" cy="361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81150" y="3535674"/>
            <a:ext cx="5130501" cy="3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747432">
            <a:off x="6654502" y="-1638298"/>
            <a:ext cx="4832645" cy="407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rmorant Garamond SemiBold"/>
              <a:buNone/>
              <a:defRPr sz="3500">
                <a:solidFill>
                  <a:schemeClr val="dk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●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○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pectral Medium"/>
              <a:buChar char="■"/>
              <a:defRPr sz="1200">
                <a:solidFill>
                  <a:schemeClr val="dk1"/>
                </a:solidFill>
                <a:latin typeface="Spectral Medium"/>
                <a:ea typeface="Spectral Medium"/>
                <a:cs typeface="Spectral Medium"/>
                <a:sym typeface="Spectral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8"/>
          <p:cNvPicPr preferRelativeResize="0"/>
          <p:nvPr/>
        </p:nvPicPr>
        <p:blipFill rotWithShape="1">
          <a:blip r:embed="rId3">
            <a:alphaModFix/>
          </a:blip>
          <a:srcRect l="5100" r="-5100"/>
          <a:stretch/>
        </p:blipFill>
        <p:spPr>
          <a:xfrm>
            <a:off x="8100724" y="-730625"/>
            <a:ext cx="2028225" cy="3207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>
            <a:spLocks noGrp="1"/>
          </p:cNvSpPr>
          <p:nvPr>
            <p:ph type="ctrTitle"/>
          </p:nvPr>
        </p:nvSpPr>
        <p:spPr>
          <a:xfrm>
            <a:off x="1730775" y="1265821"/>
            <a:ext cx="5682300" cy="20600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ja-JP" dirty="0">
                <a:latin typeface="+mj-ea"/>
                <a:ea typeface="+mj-ea"/>
              </a:rPr>
              <a:t>Hán tự bài 6</a:t>
            </a:r>
            <a:br>
              <a:rPr lang="vi-VN" altLang="ja-JP" dirty="0">
                <a:latin typeface="+mj-ea"/>
                <a:ea typeface="+mj-ea"/>
              </a:rPr>
            </a:br>
            <a:r>
              <a:rPr lang="ja-JP" altLang="en-US" dirty="0">
                <a:latin typeface="+mj-ea"/>
                <a:ea typeface="+mj-ea"/>
              </a:rPr>
              <a:t>かんじ</a:t>
            </a:r>
            <a:r>
              <a:rPr lang="vi-VN" altLang="ja-JP" dirty="0">
                <a:latin typeface="+mj-ea"/>
                <a:ea typeface="+mj-ea"/>
              </a:rPr>
              <a:t> </a:t>
            </a:r>
            <a:r>
              <a:rPr lang="vi-VN" altLang="ja-JP" dirty="0">
                <a:latin typeface="+mj-ea"/>
                <a:ea typeface="+mj-ea"/>
                <a:sym typeface="Wingdings" panose="05000000000000000000" pitchFamily="2" charset="2"/>
              </a:rPr>
              <a:t>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188" name="Google Shape;188;p28"/>
          <p:cNvSpPr txBox="1">
            <a:spLocks noGrp="1"/>
          </p:cNvSpPr>
          <p:nvPr>
            <p:ph type="subTitle" idx="1"/>
          </p:nvPr>
        </p:nvSpPr>
        <p:spPr>
          <a:xfrm>
            <a:off x="1730775" y="3383990"/>
            <a:ext cx="5682300" cy="761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Môn học: </a:t>
            </a:r>
            <a:r>
              <a:rPr lang="vi-VN">
                <a:latin typeface="+mj-lt"/>
              </a:rPr>
              <a:t>JPD 123</a:t>
            </a:r>
            <a:endParaRPr lang="vi-VN" dirty="0">
              <a:latin typeface="+mj-lt"/>
            </a:endParaRPr>
          </a:p>
          <a:p>
            <a:pPr algn="l">
              <a:lnSpc>
                <a:spcPct val="150000"/>
              </a:lnSpc>
            </a:pPr>
            <a:r>
              <a:rPr lang="vi-VN" dirty="0">
                <a:latin typeface="+mj-lt"/>
              </a:rPr>
              <a:t>Giảng viên: Bùi Đình Lan Hương</a:t>
            </a:r>
          </a:p>
        </p:txBody>
      </p:sp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l="789" t="3420" r="-789" b="-3420"/>
          <a:stretch/>
        </p:blipFill>
        <p:spPr>
          <a:xfrm rot="-4446265">
            <a:off x="4412220" y="-1879201"/>
            <a:ext cx="3293485" cy="267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823549">
            <a:off x="5577601" y="4034312"/>
            <a:ext cx="2408919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24280">
            <a:off x="-1238861" y="3462802"/>
            <a:ext cx="3373792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FAD0F9-1CDA-3FFD-301E-BC4B5C56D3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62" y="114460"/>
            <a:ext cx="1929844" cy="5008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57408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来月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らいげつ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7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556063" y="1520805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来年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094672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らいねん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56063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8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59" y="1622852"/>
            <a:ext cx="7879081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帰ります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179547" y="801477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かえ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062500" y="760075"/>
            <a:ext cx="168670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5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391064" y="1574084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日帰り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513018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ひがえ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889760" y="484485"/>
            <a:ext cx="3535680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462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22852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帰国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3" y="580593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きこく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2866" y="580593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7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60" y="1622852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会います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276190" y="658326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あ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038116" y="617130"/>
            <a:ext cx="1353312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5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会見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</a:t>
            </a:r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けん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国会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こっかい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09822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5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会社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かいしゃ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2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134911" y="1561892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404215" y="484485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いま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9166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9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社会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しゃかい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677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2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60" y="1622852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聞きます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276190" y="658326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038116" y="658326"/>
            <a:ext cx="1353312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新聞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しんぶん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286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3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60" y="1622852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読みます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276190" y="658326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038116" y="658326"/>
            <a:ext cx="1353312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10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594261" y="1622852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読み物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295469" y="853398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よ　　　　もの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714772" y="776460"/>
            <a:ext cx="5834966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0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読書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891476" y="484485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どくしょ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2867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55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60" y="1622852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書きます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1392344" y="658326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154270" y="658326"/>
            <a:ext cx="1353312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391065" y="1610660"/>
            <a:ext cx="595547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書き物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055926" y="850245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　　　　もの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1547088" y="768788"/>
            <a:ext cx="5643430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65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632460" y="1610660"/>
            <a:ext cx="787908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話します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935707" y="670518"/>
            <a:ext cx="1569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はな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733316" y="670518"/>
            <a:ext cx="188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9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3517864" y="1593848"/>
            <a:ext cx="2108270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517864" y="670518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はなし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3057376" y="670518"/>
            <a:ext cx="3029246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3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8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今日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2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きょう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38922" y="484485"/>
            <a:ext cx="3659758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71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6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4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かいわ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352866" y="484485"/>
            <a:ext cx="411796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6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9" y="1586275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今月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711718" y="556532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こんげつ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508016" y="556532"/>
            <a:ext cx="3362059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545227" y="48448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こんしゅう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452196" y="484485"/>
            <a:ext cx="3833213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352863" y="1574084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今年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3237721" y="48448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ことし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682240" y="484485"/>
            <a:ext cx="3346321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1594262" y="1622852"/>
            <a:ext cx="5955476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来ます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269508" y="484485"/>
            <a:ext cx="8771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き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031434" y="484485"/>
            <a:ext cx="1353312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7" y="1610660"/>
            <a:ext cx="4031873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来日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711717" y="511124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らいにち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173107" y="438663"/>
            <a:ext cx="394017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61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91010F-7F77-35CA-90F7-91B7E5694BA8}"/>
              </a:ext>
            </a:extLst>
          </p:cNvPr>
          <p:cNvSpPr/>
          <p:nvPr/>
        </p:nvSpPr>
        <p:spPr>
          <a:xfrm>
            <a:off x="2173107" y="1610660"/>
            <a:ext cx="4031874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15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来週</a:t>
            </a:r>
            <a:endParaRPr lang="en-US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9405E1-F768-EDEA-94ED-51478CE43D72}"/>
              </a:ext>
            </a:extLst>
          </p:cNvPr>
          <p:cNvSpPr/>
          <p:nvPr/>
        </p:nvSpPr>
        <p:spPr>
          <a:xfrm>
            <a:off x="2365469" y="511124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らいしゅう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6ED22-3270-58A9-3AB4-C542A722BE65}"/>
              </a:ext>
            </a:extLst>
          </p:cNvPr>
          <p:cNvSpPr/>
          <p:nvPr/>
        </p:nvSpPr>
        <p:spPr>
          <a:xfrm>
            <a:off x="2264807" y="487431"/>
            <a:ext cx="3940174" cy="9233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10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Botanical and Floral Design Agency by Slidesgo">
  <a:themeElements>
    <a:clrScheme name="Simple Light">
      <a:dk1>
        <a:srgbClr val="191919"/>
      </a:dk1>
      <a:lt1>
        <a:srgbClr val="FAFAFA"/>
      </a:lt1>
      <a:dk2>
        <a:srgbClr val="FFC9D5"/>
      </a:dk2>
      <a:lt2>
        <a:srgbClr val="EED666"/>
      </a:lt2>
      <a:accent1>
        <a:srgbClr val="BE696C"/>
      </a:accent1>
      <a:accent2>
        <a:srgbClr val="AFBB7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181</Words>
  <Application>Microsoft Office PowerPoint</Application>
  <PresentationFormat>On-screen Show (16:9)</PresentationFormat>
  <Paragraphs>61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Spectral Medium</vt:lpstr>
      <vt:lpstr>Cormorant Garamond SemiBold</vt:lpstr>
      <vt:lpstr>Botanical and Floral Design Agency by Slidesgo</vt:lpstr>
      <vt:lpstr>Hán tự bài 6 かんじ 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BOTANICAL  AND FLORAL  DESIGN AGENCY</dc:title>
  <dc:creator>ADMIN</dc:creator>
  <cp:lastModifiedBy>Hung Le</cp:lastModifiedBy>
  <cp:revision>110</cp:revision>
  <dcterms:modified xsi:type="dcterms:W3CDTF">2024-06-22T00:22:35Z</dcterms:modified>
</cp:coreProperties>
</file>